
<file path=[Content_Types].xml><?xml version="1.0" encoding="utf-8"?>
<Types xmlns="http://schemas.openxmlformats.org/package/2006/content-types">
  <Default Extension="glb" ContentType="model/gltf.binary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64A4D-BA6A-4C48-9332-857A5A8A8184}" v="4" dt="2021-11-27T07:09:1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32C2BB-1F84-4907-8A71-782AFBC68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7A083D-4989-433D-8260-7630D08AF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7310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94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nricotrek@outlook.it" TargetMode="External"/><Relationship Id="rId5" Type="http://schemas.openxmlformats.org/officeDocument/2006/relationships/hyperlink" Target="http://www.enricotrek.com/" TargetMode="External"/><Relationship Id="rId4" Type="http://schemas.openxmlformats.org/officeDocument/2006/relationships/hyperlink" Target="https://www.enricotrek.com/informazioni-sulle-escursion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erba, cielo, esterni, edificio&#10;&#10;Descrizione generata automaticamente">
            <a:extLst>
              <a:ext uri="{FF2B5EF4-FFF2-40B4-BE49-F238E27FC236}">
                <a16:creationId xmlns:a16="http://schemas.microsoft.com/office/drawing/2014/main" id="{32751684-3268-4760-AD07-F8737B73E5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6B3BAD04-E614-4C16-8360-019FCF004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F1CF29-6B3C-4C33-90CE-D4775501D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9" y="5543643"/>
            <a:ext cx="8856058" cy="479701"/>
          </a:xfrm>
        </p:spPr>
        <p:txBody>
          <a:bodyPr>
            <a:normAutofit/>
          </a:bodyPr>
          <a:lstStyle/>
          <a:p>
            <a:pPr algn="l"/>
            <a:r>
              <a:rPr lang="it-IT" sz="2000">
                <a:solidFill>
                  <a:srgbClr val="FFFFFF"/>
                </a:solidFill>
              </a:rPr>
              <a:t>Le vie della fede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5ADB9C7-8055-41DA-83C4-54A6E5ED0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199861"/>
            <a:ext cx="8856059" cy="1336826"/>
          </a:xfrm>
        </p:spPr>
        <p:txBody>
          <a:bodyPr>
            <a:normAutofit/>
          </a:bodyPr>
          <a:lstStyle/>
          <a:p>
            <a:pPr algn="l"/>
            <a:r>
              <a:rPr lang="it-IT" sz="4200" dirty="0">
                <a:solidFill>
                  <a:srgbClr val="FFFFFF"/>
                </a:solidFill>
              </a:rPr>
              <a:t>19 dicembre: Camminata d’Oro CAI al Santuario di Pietralba (BZ)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26E895B-5564-4643-A8EB-ECAA3B3544B5}"/>
              </a:ext>
            </a:extLst>
          </p:cNvPr>
          <p:cNvSpPr txBox="1"/>
          <p:nvPr/>
        </p:nvSpPr>
        <p:spPr>
          <a:xfrm>
            <a:off x="6921411" y="188325"/>
            <a:ext cx="6227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Contatti Lunedi-</a:t>
            </a:r>
            <a:r>
              <a:rPr lang="it-IT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venerdi</a:t>
            </a: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ore 8-20   Enrico</a:t>
            </a:r>
          </a:p>
          <a:p>
            <a:pPr algn="ctr"/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3703431918                           3755352770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5BA01E-A730-45CB-BA4D-FDB6553D3EE2}"/>
              </a:ext>
            </a:extLst>
          </p:cNvPr>
          <p:cNvSpPr txBox="1"/>
          <p:nvPr/>
        </p:nvSpPr>
        <p:spPr>
          <a:xfrm>
            <a:off x="0" y="110151"/>
            <a:ext cx="6619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Ritrovo ore 9,30 presso Aldino, parcheggi in paese o lungo la strada che sale dalla statale. Consigliato park presso il centro sportivo a sud del paese</a:t>
            </a:r>
          </a:p>
          <a:p>
            <a:pPr algn="ctr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Pranzo al sacco o al ristorante (self service presso il Santuario)</a:t>
            </a:r>
          </a:p>
        </p:txBody>
      </p:sp>
    </p:spTree>
    <p:extLst>
      <p:ext uri="{BB962C8B-B14F-4D97-AF65-F5344CB8AC3E}">
        <p14:creationId xmlns:p14="http://schemas.microsoft.com/office/powerpoint/2010/main" val="312557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montagna, cielo, natura, esterni&#10;&#10;Descrizione generata automaticamente">
            <a:extLst>
              <a:ext uri="{FF2B5EF4-FFF2-40B4-BE49-F238E27FC236}">
                <a16:creationId xmlns:a16="http://schemas.microsoft.com/office/drawing/2014/main" id="{DEA3E3E4-C36C-4A43-AE32-91D303DC4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5028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E2E7A2B-A237-4E06-8316-C23D4967AED4}"/>
              </a:ext>
            </a:extLst>
          </p:cNvPr>
          <p:cNvSpPr txBox="1"/>
          <p:nvPr/>
        </p:nvSpPr>
        <p:spPr>
          <a:xfrm>
            <a:off x="154822" y="0"/>
            <a:ext cx="62270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Lunghezza</a:t>
            </a:r>
          </a:p>
          <a:p>
            <a:pPr algn="r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13,3 km </a:t>
            </a:r>
          </a:p>
          <a:p>
            <a:pPr algn="l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Durata</a:t>
            </a:r>
          </a:p>
          <a:p>
            <a:pPr algn="r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4:20 h. </a:t>
            </a:r>
          </a:p>
          <a:p>
            <a:pPr algn="l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Dislivello</a:t>
            </a:r>
          </a:p>
          <a:p>
            <a:pPr algn="r" fontAlgn="base"/>
            <a:r>
              <a:rPr lang="it-IT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inherit"/>
              </a:rPr>
              <a:t>589 m  </a:t>
            </a:r>
          </a:p>
        </p:txBody>
      </p:sp>
    </p:spTree>
    <p:extLst>
      <p:ext uri="{BB962C8B-B14F-4D97-AF65-F5344CB8AC3E}">
        <p14:creationId xmlns:p14="http://schemas.microsoft.com/office/powerpoint/2010/main" val="411069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cielo, montagna, esterni, pecora&#10;&#10;Descrizione generata automaticamente">
            <a:extLst>
              <a:ext uri="{FF2B5EF4-FFF2-40B4-BE49-F238E27FC236}">
                <a16:creationId xmlns:a16="http://schemas.microsoft.com/office/drawing/2014/main" id="{B77A7FF1-27DA-4C17-8153-C2FF8D74C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752" y="2366751"/>
            <a:ext cx="3575326" cy="1847850"/>
          </a:xfrm>
          <a:prstGeom prst="rect">
            <a:avLst/>
          </a:prstGeom>
        </p:spPr>
      </p:pic>
      <p:pic>
        <p:nvPicPr>
          <p:cNvPr id="8" name="Immagine 7" descr="Immagine che contiene albero, esterni, neve, cielo&#10;&#10;Descrizione generata automaticamente">
            <a:extLst>
              <a:ext uri="{FF2B5EF4-FFF2-40B4-BE49-F238E27FC236}">
                <a16:creationId xmlns:a16="http://schemas.microsoft.com/office/drawing/2014/main" id="{5718E05B-AC87-469B-9B70-38AB68B9A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76"/>
            <a:ext cx="12192000" cy="685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8D6B356-AE7F-4E7E-B0F6-937F0C68F38E}"/>
              </a:ext>
            </a:extLst>
          </p:cNvPr>
          <p:cNvSpPr txBox="1"/>
          <p:nvPr/>
        </p:nvSpPr>
        <p:spPr>
          <a:xfrm>
            <a:off x="0" y="106017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</a:rPr>
              <a:t>Partendo da Aldino saliamo verso il Santuario della Madonna di Pietralba (Maria </a:t>
            </a:r>
            <a:r>
              <a:rPr lang="it-IT" sz="3600" dirty="0" err="1">
                <a:solidFill>
                  <a:schemeClr val="bg1"/>
                </a:solidFill>
              </a:rPr>
              <a:t>Weissenstein</a:t>
            </a:r>
            <a:r>
              <a:rPr lang="it-IT" sz="3600" dirty="0">
                <a:solidFill>
                  <a:schemeClr val="bg1"/>
                </a:solidFill>
              </a:rPr>
              <a:t>), attraverso i sentieri 10/11/8 attraversando anche la provinciale che porta verso Nova Levante. Se persisterà l’attuale situazione di «zona gialla» dell’Alto Adige/Sudtirol sarà obbligatorio avere il Green Pass anche per camminare in montagna o eventualmente mangiare al chiuso. Arrivati a Pietralba sarà possibile desinare (da verificare l’apertura) e presenziare alla messa (anche questa da verificare). A scanso equivoci prendersi il pranzo al sacco. Poi saliremo ulteriormente per la cima </a:t>
            </a:r>
            <a:r>
              <a:rPr lang="it-IT" sz="3600" dirty="0" err="1">
                <a:solidFill>
                  <a:schemeClr val="bg1"/>
                </a:solidFill>
              </a:rPr>
              <a:t>Belriposo</a:t>
            </a:r>
            <a:r>
              <a:rPr lang="it-IT" sz="3600" dirty="0">
                <a:solidFill>
                  <a:schemeClr val="bg1"/>
                </a:solidFill>
              </a:rPr>
              <a:t>/</a:t>
            </a:r>
            <a:r>
              <a:rPr lang="it-IT" sz="3600" dirty="0" err="1">
                <a:solidFill>
                  <a:schemeClr val="bg1"/>
                </a:solidFill>
              </a:rPr>
              <a:t>Schonrast</a:t>
            </a:r>
            <a:r>
              <a:rPr lang="it-IT" sz="3600" dirty="0">
                <a:solidFill>
                  <a:schemeClr val="bg1"/>
                </a:solidFill>
              </a:rPr>
              <a:t> per scendere di nuovo verso Aldino e le macchine. </a:t>
            </a:r>
          </a:p>
          <a:p>
            <a:pPr algn="ctr"/>
            <a:r>
              <a:rPr lang="it-IT" sz="3600" b="1" u="sng" dirty="0">
                <a:solidFill>
                  <a:schemeClr val="bg1"/>
                </a:solidFill>
              </a:rPr>
              <a:t>Dotarsi di Ciaspole o </a:t>
            </a:r>
            <a:r>
              <a:rPr lang="it-IT" sz="3600" b="1" u="sng" dirty="0" err="1">
                <a:solidFill>
                  <a:schemeClr val="bg1"/>
                </a:solidFill>
              </a:rPr>
              <a:t>ramponcini</a:t>
            </a:r>
            <a:r>
              <a:rPr lang="it-IT" sz="3600" b="1" u="sng" dirty="0">
                <a:solidFill>
                  <a:schemeClr val="bg1"/>
                </a:solidFill>
              </a:rPr>
              <a:t>, vista la stagione.</a:t>
            </a:r>
          </a:p>
        </p:txBody>
      </p:sp>
    </p:spTree>
    <p:extLst>
      <p:ext uri="{BB962C8B-B14F-4D97-AF65-F5344CB8AC3E}">
        <p14:creationId xmlns:p14="http://schemas.microsoft.com/office/powerpoint/2010/main" val="270854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6" name="Modello 3D 5" descr="Serie di lampadine per festa">
                <a:extLst>
                  <a:ext uri="{FF2B5EF4-FFF2-40B4-BE49-F238E27FC236}">
                    <a16:creationId xmlns:a16="http://schemas.microsoft.com/office/drawing/2014/main" id="{6499513F-B71F-4569-9EFF-2143D918951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50547208"/>
                  </p:ext>
                </p:extLst>
              </p:nvPr>
            </p:nvGraphicFramePr>
            <p:xfrm>
              <a:off x="0" y="0"/>
              <a:ext cx="11661913" cy="6858000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11661913" cy="6858000"/>
                    </a:xfrm>
                    <a:prstGeom prst="rect">
                      <a:avLst/>
                    </a:prstGeom>
                  </am3d:spPr>
                  <am3d:camera>
                    <am3d:pos x="0" y="0" z="50954997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50086633" d="1000000"/>
                    <am3d:preTrans dx="58532" dy="-734474" dz="37817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13110888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6" name="Modello 3D 5" descr="Serie di lampadine per festa">
                <a:extLst>
                  <a:ext uri="{FF2B5EF4-FFF2-40B4-BE49-F238E27FC236}">
                    <a16:creationId xmlns:a16="http://schemas.microsoft.com/office/drawing/2014/main" id="{6499513F-B71F-4569-9EFF-2143D91895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1661913" cy="685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900D16DB-F1ED-41F2-96C4-31843301ED46}"/>
              </a:ext>
            </a:extLst>
          </p:cNvPr>
          <p:cNvSpPr txBox="1"/>
          <p:nvPr/>
        </p:nvSpPr>
        <p:spPr>
          <a:xfrm>
            <a:off x="0" y="2693649"/>
            <a:ext cx="1219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FFFF00"/>
                </a:solidFill>
                <a:highlight>
                  <a:srgbClr val="00008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https://www.enricotrek.com/informazioni-sulle-escursioni.html</a:t>
            </a:r>
            <a:endParaRPr lang="it-IT" sz="3600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pPr marL="0" indent="0" algn="ctr">
              <a:buNone/>
            </a:pPr>
            <a:endParaRPr lang="it-IT" sz="3600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pPr algn="ctr"/>
            <a:r>
              <a:rPr lang="it-IT" sz="3600" dirty="0">
                <a:solidFill>
                  <a:srgbClr val="FFFF00"/>
                </a:solidFill>
                <a:highlight>
                  <a:srgbClr val="000080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www.enricotrek.com</a:t>
            </a:r>
            <a:endParaRPr lang="it-IT" sz="3600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pPr marL="0" indent="0" algn="ctr">
              <a:buNone/>
            </a:pPr>
            <a:endParaRPr lang="it-IT" sz="3600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pPr algn="ctr"/>
            <a:r>
              <a:rPr lang="it-IT" sz="3600" dirty="0">
                <a:solidFill>
                  <a:srgbClr val="FFFF00"/>
                </a:solidFill>
                <a:highlight>
                  <a:srgbClr val="000080"/>
                </a:highligh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enricotrek@outlook.it</a:t>
            </a:r>
            <a:endParaRPr lang="it-IT" sz="3600" dirty="0">
              <a:solidFill>
                <a:srgbClr val="FFFF00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06745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Tema di Office</vt:lpstr>
      <vt:lpstr>19 dicembre: Camminata d’Oro CAI al Santuario di Pietralba (BZ)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dicembre: Camminata d’Oro CAI al Santuario di Pietralba (BZ)</dc:title>
  <dc:creator>Enrico Menestrina</dc:creator>
  <cp:lastModifiedBy>Enrico Menestrina</cp:lastModifiedBy>
  <cp:revision>2</cp:revision>
  <dcterms:created xsi:type="dcterms:W3CDTF">2021-11-27T05:54:45Z</dcterms:created>
  <dcterms:modified xsi:type="dcterms:W3CDTF">2021-11-27T07:20:36Z</dcterms:modified>
</cp:coreProperties>
</file>